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8" y="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0B20B-B312-4E76-9E30-E7B20B09A5BC}" type="datetimeFigureOut">
              <a:rPr lang="en-NZ" smtClean="0"/>
              <a:t>21/04/2021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12EE9-B7EE-435B-9E34-415C76EC0ED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49972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0B20B-B312-4E76-9E30-E7B20B09A5BC}" type="datetimeFigureOut">
              <a:rPr lang="en-NZ" smtClean="0"/>
              <a:t>21/04/2021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12EE9-B7EE-435B-9E34-415C76EC0ED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65361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0B20B-B312-4E76-9E30-E7B20B09A5BC}" type="datetimeFigureOut">
              <a:rPr lang="en-NZ" smtClean="0"/>
              <a:t>21/04/2021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12EE9-B7EE-435B-9E34-415C76EC0ED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75335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0B20B-B312-4E76-9E30-E7B20B09A5BC}" type="datetimeFigureOut">
              <a:rPr lang="en-NZ" smtClean="0"/>
              <a:t>21/04/2021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12EE9-B7EE-435B-9E34-415C76EC0ED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52286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0B20B-B312-4E76-9E30-E7B20B09A5BC}" type="datetimeFigureOut">
              <a:rPr lang="en-NZ" smtClean="0"/>
              <a:t>21/04/2021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12EE9-B7EE-435B-9E34-415C76EC0ED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17026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0B20B-B312-4E76-9E30-E7B20B09A5BC}" type="datetimeFigureOut">
              <a:rPr lang="en-NZ" smtClean="0"/>
              <a:t>21/04/2021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12EE9-B7EE-435B-9E34-415C76EC0ED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69409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0B20B-B312-4E76-9E30-E7B20B09A5BC}" type="datetimeFigureOut">
              <a:rPr lang="en-NZ" smtClean="0"/>
              <a:t>21/04/2021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12EE9-B7EE-435B-9E34-415C76EC0ED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1450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0B20B-B312-4E76-9E30-E7B20B09A5BC}" type="datetimeFigureOut">
              <a:rPr lang="en-NZ" smtClean="0"/>
              <a:t>21/04/2021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12EE9-B7EE-435B-9E34-415C76EC0ED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79907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0B20B-B312-4E76-9E30-E7B20B09A5BC}" type="datetimeFigureOut">
              <a:rPr lang="en-NZ" smtClean="0"/>
              <a:t>21/04/2021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12EE9-B7EE-435B-9E34-415C76EC0ED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95689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0B20B-B312-4E76-9E30-E7B20B09A5BC}" type="datetimeFigureOut">
              <a:rPr lang="en-NZ" smtClean="0"/>
              <a:t>21/04/2021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12EE9-B7EE-435B-9E34-415C76EC0ED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03017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0B20B-B312-4E76-9E30-E7B20B09A5BC}" type="datetimeFigureOut">
              <a:rPr lang="en-NZ" smtClean="0"/>
              <a:t>21/04/2021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12EE9-B7EE-435B-9E34-415C76EC0ED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82114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0B20B-B312-4E76-9E30-E7B20B09A5BC}" type="datetimeFigureOut">
              <a:rPr lang="en-NZ" smtClean="0"/>
              <a:t>21/04/2021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12EE9-B7EE-435B-9E34-415C76EC0ED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493535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routledge.com/Advances-in-Research-Theory-and-Practice-in-Work-Integrated-Learning-Enhancing/Ferns-Rowe-Zegwaard/p/book/9780367897758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93920" y="213360"/>
            <a:ext cx="7498080" cy="6421120"/>
          </a:xfrm>
        </p:spPr>
        <p:txBody>
          <a:bodyPr>
            <a:noAutofit/>
          </a:bodyPr>
          <a:lstStyle/>
          <a:p>
            <a:pPr algn="l"/>
            <a:r>
              <a:rPr lang="en-NZ" dirty="0"/>
              <a:t>Provides critical reflection of existing scholarship and practice of WIL, with chapters authored by 59 researchers</a:t>
            </a:r>
          </a:p>
          <a:p>
            <a:pPr algn="l"/>
            <a:endParaRPr lang="en-NZ" dirty="0"/>
          </a:p>
          <a:p>
            <a:pPr algn="l"/>
            <a:r>
              <a:rPr lang="en-NZ" dirty="0"/>
              <a:t>Includes latest developments in: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Teaching and learning within WIL program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NZ" dirty="0"/>
              <a:t>Engagement with Stakeholders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Maximizing learning outcomes through WIL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Exploring the diverse forms of WIL practice</a:t>
            </a:r>
            <a:endParaRPr lang="en-NZ" dirty="0"/>
          </a:p>
          <a:p>
            <a:pPr algn="l"/>
            <a:endParaRPr lang="en-NZ" dirty="0"/>
          </a:p>
          <a:p>
            <a:pPr algn="l"/>
            <a:r>
              <a:rPr lang="en-NZ" dirty="0"/>
              <a:t>Routledge and Amazon are taking </a:t>
            </a:r>
            <a:r>
              <a:rPr lang="en-NZ" dirty="0">
                <a:hlinkClick r:id="rId2"/>
              </a:rPr>
              <a:t>pre-orders</a:t>
            </a:r>
            <a:r>
              <a:rPr lang="en-NZ" dirty="0"/>
              <a:t> now</a:t>
            </a:r>
          </a:p>
          <a:p>
            <a:pPr algn="l"/>
            <a:endParaRPr lang="en-NZ" dirty="0"/>
          </a:p>
          <a:p>
            <a:pPr algn="l"/>
            <a:r>
              <a:rPr lang="en-NZ" dirty="0">
                <a:solidFill>
                  <a:srgbClr val="FFFF00"/>
                </a:solidFill>
              </a:rPr>
              <a:t>Google search:</a:t>
            </a:r>
            <a:r>
              <a:rPr lang="en-NZ" i="1" dirty="0">
                <a:solidFill>
                  <a:srgbClr val="FFFF00"/>
                </a:solidFill>
              </a:rPr>
              <a:t> Routledge Ferns Rowe Zegwaard </a:t>
            </a:r>
          </a:p>
          <a:p>
            <a:pPr algn="l"/>
            <a:r>
              <a:rPr lang="en-NZ" dirty="0">
                <a:solidFill>
                  <a:srgbClr val="FFFF00"/>
                </a:solidFill>
              </a:rPr>
              <a:t>Or:</a:t>
            </a:r>
            <a:r>
              <a:rPr lang="en-NZ" i="1" dirty="0">
                <a:solidFill>
                  <a:srgbClr val="FFFF00"/>
                </a:solidFill>
              </a:rPr>
              <a:t> “</a:t>
            </a:r>
            <a:r>
              <a:rPr lang="en-US" i="1" dirty="0">
                <a:solidFill>
                  <a:srgbClr val="FFFF00"/>
                </a:solidFill>
              </a:rPr>
              <a:t>Advances in Research, Theory and Practice in Work-Integrated Learning”</a:t>
            </a:r>
            <a:endParaRPr lang="en-NZ" sz="2000" dirty="0">
              <a:solidFill>
                <a:srgbClr val="FFFF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9942" t="14389" r="49884" b="8347"/>
          <a:stretch/>
        </p:blipFill>
        <p:spPr>
          <a:xfrm>
            <a:off x="-1" y="0"/>
            <a:ext cx="46154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113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71</Words>
  <Application>Microsoft Office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University of Waikato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KZ</dc:creator>
  <cp:lastModifiedBy>Sally Lewis</cp:lastModifiedBy>
  <cp:revision>5</cp:revision>
  <dcterms:created xsi:type="dcterms:W3CDTF">2021-04-09T03:25:15Z</dcterms:created>
  <dcterms:modified xsi:type="dcterms:W3CDTF">2021-04-21T00:43:38Z</dcterms:modified>
</cp:coreProperties>
</file>